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94" r:id="rId5"/>
    <p:sldId id="343" r:id="rId6"/>
    <p:sldId id="329" r:id="rId7"/>
    <p:sldId id="319" r:id="rId8"/>
    <p:sldId id="334" r:id="rId9"/>
    <p:sldId id="344" r:id="rId10"/>
    <p:sldId id="345" r:id="rId11"/>
    <p:sldId id="330" r:id="rId12"/>
    <p:sldId id="326" r:id="rId13"/>
    <p:sldId id="336" r:id="rId14"/>
    <p:sldId id="341" r:id="rId15"/>
    <p:sldId id="331" r:id="rId16"/>
    <p:sldId id="332" r:id="rId17"/>
    <p:sldId id="347" r:id="rId18"/>
    <p:sldId id="337" r:id="rId19"/>
    <p:sldId id="340" r:id="rId20"/>
    <p:sldId id="346" r:id="rId21"/>
    <p:sldId id="338" r:id="rId22"/>
    <p:sldId id="348" r:id="rId23"/>
    <p:sldId id="339" r:id="rId24"/>
    <p:sldId id="333" r:id="rId25"/>
    <p:sldId id="335" r:id="rId26"/>
    <p:sldId id="322" r:id="rId27"/>
  </p:sldIdLst>
  <p:sldSz cx="9906000" cy="6858000" type="A4"/>
  <p:notesSz cx="6858000" cy="9144000"/>
  <p:embeddedFontLst>
    <p:embeddedFont>
      <p:font typeface="고도 M" pitchFamily="2" charset="-127"/>
      <p:regular r:id="rId29"/>
    </p:embeddedFont>
    <p:embeddedFont>
      <p:font typeface="맑은 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C1"/>
    <a:srgbClr val="E7E7E7"/>
    <a:srgbClr val="CBCBCB"/>
    <a:srgbClr val="F1685E"/>
    <a:srgbClr val="FFFF00"/>
    <a:srgbClr val="313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898" autoAdjust="0"/>
  </p:normalViewPr>
  <p:slideViewPr>
    <p:cSldViewPr showGuides="1">
      <p:cViewPr varScale="1">
        <p:scale>
          <a:sx n="70" d="100"/>
          <a:sy n="70" d="100"/>
        </p:scale>
        <p:origin x="-1320" y="-102"/>
      </p:cViewPr>
      <p:guideLst>
        <p:guide orient="horz" pos="2115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2D26-FB87-4478-BC95-08FB54E5914A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A2E2E-D4D5-4B73-801E-14B6569E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6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4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97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3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1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439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439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5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6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249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249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31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43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98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1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1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6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6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5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6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14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25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74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8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04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5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91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156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97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81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90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2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5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5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8792-EA63-4569-BAB6-B4A428C865BD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0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86" r:id="rId4"/>
    <p:sldLayoutId id="2147483651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/>
              <a:t>2018-07-10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65009" y="2348880"/>
            <a:ext cx="6484467" cy="1951767"/>
            <a:chOff x="1710766" y="2204864"/>
            <a:chExt cx="6484467" cy="1951767"/>
          </a:xfrm>
        </p:grpSpPr>
        <p:sp>
          <p:nvSpPr>
            <p:cNvPr id="3" name="TextBox 2"/>
            <p:cNvSpPr txBox="1"/>
            <p:nvPr/>
          </p:nvSpPr>
          <p:spPr>
            <a:xfrm>
              <a:off x="3915696" y="2204864"/>
              <a:ext cx="20746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spc="-150" dirty="0" smtClean="0">
                  <a:solidFill>
                    <a:srgbClr val="FFFF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2018</a:t>
              </a:r>
              <a:endParaRPr lang="en-US" altLang="ko-KR" sz="7200" spc="-150" dirty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0766" y="3140968"/>
              <a:ext cx="648446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프로젝트 </a:t>
              </a:r>
              <a:r>
                <a:rPr lang="en-US" altLang="ko-KR" sz="6000" spc="-150" dirty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</a:t>
              </a:r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주차 발표</a:t>
              </a:r>
              <a:endParaRPr lang="ko-KR" altLang="en-US" sz="6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200472" y="188640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9856" y="620688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ERD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074" name="Picture 2" descr="C:\Users\Administrator\Desktop\학원 프로젝트\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1484784"/>
            <a:ext cx="9784183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418" y="62068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6" name="Picture 2" descr="C:\Users\Administrator\Desktop\학원 프로젝트\3조_2주차\사용파일\테이블정의서_images\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22" y="1293795"/>
            <a:ext cx="7055196" cy="49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0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418" y="62068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2290" name="Picture 2" descr="C:\Users\Administrator\Desktop\학원 프로젝트\3조_2주차\사용파일\테이블정의서_images\0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20" y="1268760"/>
            <a:ext cx="7056000" cy="499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18395" y="2780928"/>
            <a:ext cx="41264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화면</a:t>
            </a:r>
            <a:r>
              <a:rPr lang="en-US" altLang="ko-KR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6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8675" y="620688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메인 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098" name="Picture 2" descr="C:\Users\Administrator\Desktop\학원 프로젝트\화면구성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205463"/>
            <a:ext cx="3757071" cy="550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889104" y="1682870"/>
            <a:ext cx="2664296" cy="4551284"/>
            <a:chOff x="7041232" y="1700808"/>
            <a:chExt cx="2664296" cy="4551284"/>
          </a:xfrm>
        </p:grpSpPr>
        <p:sp>
          <p:nvSpPr>
            <p:cNvPr id="4" name="직사각형 3"/>
            <p:cNvSpPr/>
            <p:nvPr/>
          </p:nvSpPr>
          <p:spPr>
            <a:xfrm>
              <a:off x="7041232" y="1700808"/>
              <a:ext cx="2664296" cy="45512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185248" y="2041783"/>
              <a:ext cx="423664" cy="279321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185248" y="2554562"/>
              <a:ext cx="423664" cy="279321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186391" y="3164987"/>
              <a:ext cx="422521" cy="279322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85248" y="3795280"/>
              <a:ext cx="423664" cy="278541"/>
            </a:xfrm>
            <a:prstGeom prst="rect">
              <a:avLst/>
            </a:prstGeom>
            <a:solidFill>
              <a:srgbClr val="92D050">
                <a:alpha val="6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185249" y="4368724"/>
              <a:ext cx="423664" cy="27854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89630" y="4989020"/>
              <a:ext cx="423664" cy="278541"/>
            </a:xfrm>
            <a:prstGeom prst="rect">
              <a:avLst/>
            </a:prstGeom>
            <a:solidFill>
              <a:srgbClr val="7030A0">
                <a:alpha val="6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7185248" y="5583510"/>
              <a:ext cx="426377" cy="293762"/>
            </a:xfrm>
            <a:prstGeom prst="roundRect">
              <a:avLst/>
            </a:prstGeom>
            <a:solidFill>
              <a:srgbClr val="002060">
                <a:alpha val="39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61312" y="198884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고도 M" panose="02000503000000020004" pitchFamily="2" charset="-127"/>
                  <a:ea typeface="고도 M" panose="02000503000000020004" pitchFamily="2" charset="-127"/>
                </a:rPr>
                <a:t>메인 헤더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61312" y="2509556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고도 M" panose="02000503000000020004" pitchFamily="2" charset="-127"/>
                  <a:ea typeface="고도 M" panose="02000503000000020004" pitchFamily="2" charset="-127"/>
                </a:rPr>
                <a:t>탑 배너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61312" y="3119982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latin typeface="고도 M" panose="02000503000000020004" pitchFamily="2" charset="-127"/>
                  <a:ea typeface="고도 M" panose="02000503000000020004" pitchFamily="2" charset="-127"/>
                </a:rPr>
                <a:t>이미지 </a:t>
              </a:r>
              <a:r>
                <a:rPr lang="ko-KR" altLang="en-US" dirty="0" err="1" smtClean="0">
                  <a:latin typeface="고도 M" panose="02000503000000020004" pitchFamily="2" charset="-127"/>
                  <a:ea typeface="고도 M" panose="02000503000000020004" pitchFamily="2" charset="-127"/>
                </a:rPr>
                <a:t>캐러셀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61312" y="375549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latin typeface="고도 M" panose="02000503000000020004" pitchFamily="2" charset="-127"/>
                  <a:ea typeface="고도 M" panose="02000503000000020004" pitchFamily="2" charset="-127"/>
                </a:rPr>
                <a:t>메인 컨텐츠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61312" y="432332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고도 M" panose="02000503000000020004" pitchFamily="2" charset="-127"/>
                  <a:ea typeface="고도 M" panose="02000503000000020004" pitchFamily="2" charset="-127"/>
                </a:rPr>
                <a:t>서브 </a:t>
              </a:r>
              <a:r>
                <a:rPr lang="ko-KR" altLang="en-US" dirty="0" err="1" smtClean="0">
                  <a:latin typeface="고도 M" panose="02000503000000020004" pitchFamily="2" charset="-127"/>
                  <a:ea typeface="고도 M" panose="02000503000000020004" pitchFamily="2" charset="-127"/>
                </a:rPr>
                <a:t>푸터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61312" y="494362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고도 M" panose="02000503000000020004" pitchFamily="2" charset="-127"/>
                  <a:ea typeface="고도 M" panose="02000503000000020004" pitchFamily="2" charset="-127"/>
                </a:rPr>
                <a:t>메인 </a:t>
              </a:r>
              <a:r>
                <a:rPr lang="ko-KR" altLang="en-US" dirty="0" err="1" smtClean="0">
                  <a:latin typeface="고도 M" panose="02000503000000020004" pitchFamily="2" charset="-127"/>
                  <a:ea typeface="고도 M" panose="02000503000000020004" pitchFamily="2" charset="-127"/>
                </a:rPr>
                <a:t>푸터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1312" y="5549129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고도 M" panose="02000503000000020004" pitchFamily="2" charset="-127"/>
                  <a:ea typeface="고도 M" panose="02000503000000020004" pitchFamily="2" charset="-127"/>
                </a:rPr>
                <a:t>로그인 메뉴</a:t>
              </a:r>
              <a:endParaRPr lang="ko-KR" altLang="en-US" dirty="0"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352600" y="1210350"/>
            <a:ext cx="3757071" cy="13966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352600" y="1350011"/>
            <a:ext cx="3757071" cy="134774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52600" y="1502566"/>
            <a:ext cx="3757071" cy="1494386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52600" y="3030327"/>
            <a:ext cx="3757071" cy="3278992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352600" y="6309319"/>
            <a:ext cx="3757071" cy="17452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352600" y="6498441"/>
            <a:ext cx="3757071" cy="213120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69611" y="1210351"/>
            <a:ext cx="540060" cy="139660"/>
          </a:xfrm>
          <a:prstGeom prst="roundRect">
            <a:avLst/>
          </a:prstGeom>
          <a:solidFill>
            <a:srgbClr val="002060">
              <a:alpha val="39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4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98675" y="620688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메인 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098" name="Picture 2" descr="C:\Users\Administrator\Desktop\학원 프로젝트\화면구성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32"/>
          <a:stretch/>
        </p:blipFill>
        <p:spPr bwMode="auto">
          <a:xfrm>
            <a:off x="413793" y="1484784"/>
            <a:ext cx="9062856" cy="45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543" y="620688"/>
            <a:ext cx="2047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로그인 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5122" name="Picture 2" descr="C:\Users\Administrator\Desktop\학원 프로젝트\화면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0" b="5348"/>
          <a:stretch/>
        </p:blipFill>
        <p:spPr bwMode="auto">
          <a:xfrm>
            <a:off x="412821" y="1505595"/>
            <a:ext cx="9064800" cy="42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1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422" y="62068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회원가입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6146" name="Picture 2" descr="C:\Users\Administrator\Desktop\학원 프로젝트\화면구성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 b="3952"/>
          <a:stretch/>
        </p:blipFill>
        <p:spPr bwMode="auto">
          <a:xfrm>
            <a:off x="412824" y="1556792"/>
            <a:ext cx="9064800" cy="429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1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4414" y="620688"/>
            <a:ext cx="240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회원정보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7170" name="Picture 2" descr="C:\Users\Administrator\Desktop\학원 프로젝트\화면구성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0"/>
          <a:stretch/>
        </p:blipFill>
        <p:spPr bwMode="auto">
          <a:xfrm>
            <a:off x="412823" y="1484784"/>
            <a:ext cx="9064800" cy="459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4413" y="620688"/>
            <a:ext cx="2401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영상목록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9218" name="Picture 2" descr="C:\Users\Administrator\Desktop\학원 프로젝트\화면구성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3" r="1684" b="5235"/>
          <a:stretch/>
        </p:blipFill>
        <p:spPr bwMode="auto">
          <a:xfrm>
            <a:off x="412822" y="1412776"/>
            <a:ext cx="9064800" cy="425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1268760"/>
            <a:ext cx="4464496" cy="446449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443699" y="426650"/>
            <a:ext cx="2952939" cy="6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1752" y="620688"/>
            <a:ext cx="3106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좋아요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’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기능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42" name="Picture 2" descr="C:\Users\Administrator\Desktop\학원 프로젝트\화면구성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3"/>
          <a:stretch/>
        </p:blipFill>
        <p:spPr bwMode="auto">
          <a:xfrm>
            <a:off x="412822" y="1548036"/>
            <a:ext cx="9064800" cy="387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1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420" y="62068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고객센터 화면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8194" name="Picture 2" descr="C:\Users\Administrator\Desktop\학원 프로젝트\화면구성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/>
          <a:stretch/>
        </p:blipFill>
        <p:spPr bwMode="auto">
          <a:xfrm>
            <a:off x="412822" y="1484784"/>
            <a:ext cx="9064800" cy="469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71483" y="2780928"/>
            <a:ext cx="38202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진행사항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2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01242" y="1628800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24210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4210" y="363142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메인메뉴</a:t>
            </a: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구성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카테고리별</a:t>
            </a: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영상목록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고객센터 메뉴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로그인</a:t>
            </a:r>
            <a:r>
              <a:rPr lang="en-US" altLang="ko-KR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14754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세부 페이지 </a:t>
            </a:r>
            <a:r>
              <a:rPr lang="ko-KR" altLang="en-US" dirty="0" err="1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</a:t>
            </a:r>
            <a:endParaRPr lang="en-US" altLang="ko-KR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4754" y="365009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감상 시 사용자가 보기 편한 크기 구성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보고 있는 영상 하단에 다른 영상 목록 구성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13165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</a:t>
            </a:r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 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3165" y="365009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영상 목록에서 좋아요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뷰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페이지에서 좋아요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취소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수 카운트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한 사용자 보기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34664" y="2780928"/>
            <a:ext cx="46939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443699" y="426650"/>
            <a:ext cx="2952939" cy="6249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62" y="4998402"/>
            <a:ext cx="1391823" cy="1391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21265" y="1028354"/>
            <a:ext cx="356219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4800" spc="-15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ERD </a:t>
            </a:r>
            <a:r>
              <a:rPr lang="ko-KR" altLang="en-US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4800" spc="-15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테이블 명세서</a:t>
            </a:r>
            <a:endParaRPr lang="en-US" altLang="ko-KR" sz="4800" spc="-15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화면 구성</a:t>
            </a:r>
            <a:endParaRPr lang="en-US" altLang="ko-KR" sz="4800" spc="-150" dirty="0" smtClean="0"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spc="-150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기타 진행사항</a:t>
            </a:r>
            <a:endParaRPr lang="ko-KR" altLang="en-US" sz="4800" spc="-15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81" y="4346573"/>
            <a:ext cx="519006" cy="5190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94" y="2565949"/>
            <a:ext cx="503204" cy="5032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2760" y="1472446"/>
            <a:ext cx="503638" cy="5036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94" y="5421722"/>
            <a:ext cx="545181" cy="5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24004" y="2780928"/>
            <a:ext cx="41152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4664" y="620688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434292"/>
              </p:ext>
            </p:extLst>
          </p:nvPr>
        </p:nvGraphicFramePr>
        <p:xfrm>
          <a:off x="272480" y="1205467"/>
          <a:ext cx="9361039" cy="50318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545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21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11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종류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메인 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세부</a:t>
                      </a:r>
                      <a:r>
                        <a:rPr lang="ko-KR" altLang="en-US" sz="1600" b="1" baseline="0" dirty="0" smtClean="0">
                          <a:latin typeface="+mn-ea"/>
                          <a:ea typeface="+mn-ea"/>
                        </a:rPr>
                        <a:t> 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589129377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메인 화면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관리자메뉴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메인 페이지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조회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광고게시판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정보수정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정보변경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arenR"/>
                      </a:pP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최신순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탈퇴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사용자 광고등록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 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2)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인기순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로그아웃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3)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조회순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09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좋아요 기능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7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38660" y="620688"/>
            <a:ext cx="3413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메뉴트리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-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마인드맵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7" name="Picture 3" descr="C:\Users\Administrator\Desktop\학원 프로젝트\메뉴 구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906000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4664" y="620688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0" t="3245" r="1299" b="69834"/>
          <a:stretch/>
        </p:blipFill>
        <p:spPr bwMode="auto">
          <a:xfrm>
            <a:off x="382740" y="1556792"/>
            <a:ext cx="9124951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0" t="64978" r="5769" b="2671"/>
          <a:stretch/>
        </p:blipFill>
        <p:spPr bwMode="auto">
          <a:xfrm>
            <a:off x="767633" y="3717032"/>
            <a:ext cx="8355167" cy="21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4664" y="620688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t="7027" r="72763" b="65276"/>
          <a:stretch/>
        </p:blipFill>
        <p:spPr bwMode="auto">
          <a:xfrm>
            <a:off x="1935502" y="2092984"/>
            <a:ext cx="601942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56656" y="2204864"/>
            <a:ext cx="6308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ERD </a:t>
            </a:r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r>
              <a:rPr lang="en-US" altLang="ko-KR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br>
              <a:rPr lang="en-US" altLang="ko-KR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7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</TotalTime>
  <Words>212</Words>
  <Application>Microsoft Office PowerPoint</Application>
  <PresentationFormat>A4 용지(210x297mm)</PresentationFormat>
  <Paragraphs>111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굴림</vt:lpstr>
      <vt:lpstr>Arial</vt:lpstr>
      <vt:lpstr>고도 M</vt:lpstr>
      <vt:lpstr>맑은 고딕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268</cp:revision>
  <dcterms:created xsi:type="dcterms:W3CDTF">2017-12-19T01:30:11Z</dcterms:created>
  <dcterms:modified xsi:type="dcterms:W3CDTF">2018-07-10T06:49:49Z</dcterms:modified>
</cp:coreProperties>
</file>